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97"/>
    <p:restoredTop sz="96801" autoAdjust="0"/>
  </p:normalViewPr>
  <p:slideViewPr>
    <p:cSldViewPr>
      <p:cViewPr>
        <p:scale>
          <a:sx n="110" d="100"/>
          <a:sy n="110" d="100"/>
        </p:scale>
        <p:origin x="1400" y="-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1.png"/><Relationship Id="rId4" Type="http://schemas.openxmlformats.org/officeDocument/2006/relationships/image" Target="../media/image431.png"/><Relationship Id="rId5" Type="http://schemas.openxmlformats.org/officeDocument/2006/relationships/image" Target="../media/image441.png"/><Relationship Id="rId6" Type="http://schemas.openxmlformats.org/officeDocument/2006/relationships/image" Target="../media/image451.png"/><Relationship Id="rId7" Type="http://schemas.openxmlformats.org/officeDocument/2006/relationships/image" Target="../media/image461.png"/><Relationship Id="rId8" Type="http://schemas.openxmlformats.org/officeDocument/2006/relationships/image" Target="../media/image471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/>
                        <m:t>1640238160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</a:t>
            </a:r>
            <a:r>
              <a:rPr lang="en-US" sz="800" i="1" dirty="0" smtClean="0"/>
              <a:t> </a:t>
            </a:r>
            <a:r>
              <a:rPr lang="en-US" sz="800" i="1" dirty="0" smtClean="0"/>
              <a:t>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</a:t>
            </a:r>
            <a:r>
              <a:rPr lang="en-US" sz="1200" dirty="0" smtClean="0">
                <a:solidFill>
                  <a:schemeClr val="tx1"/>
                </a:solidFill>
              </a:rPr>
              <a:t>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r>
              <a:rPr lang="en-US" sz="1200" dirty="0" smtClean="0"/>
              <a:t>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r>
              <a:rPr lang="en-US" sz="1200" dirty="0" smtClean="0"/>
              <a:t>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</a:t>
            </a:r>
            <a:r>
              <a:rPr lang="en-AU" sz="1200"/>
              <a:t>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2295</Words>
  <Application>Microsoft Macintosh PowerPoint</Application>
  <PresentationFormat>On-screen Show (4:3)</PresentationFormat>
  <Paragraphs>893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254</cp:revision>
  <dcterms:created xsi:type="dcterms:W3CDTF">2016-09-09T07:20:45Z</dcterms:created>
  <dcterms:modified xsi:type="dcterms:W3CDTF">2017-04-01T08:37:49Z</dcterms:modified>
</cp:coreProperties>
</file>